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923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08439" y="3926819"/>
            <a:ext cx="35814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Салимов</a:t>
            </a:r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 Амин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26166" y="1881698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50323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20</cp:revision>
  <dcterms:created xsi:type="dcterms:W3CDTF">2018-06-05T10:44:50Z</dcterms:created>
  <dcterms:modified xsi:type="dcterms:W3CDTF">2018-06-06T13:16:07Z</dcterms:modified>
</cp:coreProperties>
</file>